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304" r:id="rId3"/>
    <p:sldId id="305" r:id="rId4"/>
    <p:sldId id="434" r:id="rId5"/>
    <p:sldId id="414" r:id="rId6"/>
    <p:sldId id="435" r:id="rId7"/>
    <p:sldId id="436" r:id="rId8"/>
    <p:sldId id="437" r:id="rId9"/>
    <p:sldId id="438" r:id="rId10"/>
    <p:sldId id="439" r:id="rId11"/>
    <p:sldId id="327" r:id="rId12"/>
    <p:sldId id="328" r:id="rId13"/>
    <p:sldId id="329" r:id="rId14"/>
    <p:sldId id="408" r:id="rId15"/>
    <p:sldId id="409" r:id="rId16"/>
    <p:sldId id="410" r:id="rId17"/>
    <p:sldId id="411" r:id="rId18"/>
    <p:sldId id="349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903D9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3" autoAdjust="0"/>
    <p:restoredTop sz="95345" autoAdjust="0"/>
  </p:normalViewPr>
  <p:slideViewPr>
    <p:cSldViewPr snapToGrid="0">
      <p:cViewPr varScale="1">
        <p:scale>
          <a:sx n="116" d="100"/>
          <a:sy n="116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53BF923-2DCA-4908-9A07-88A59CFAC2EC}"/>
    <pc:docChg chg="custSel modSld">
      <pc:chgData name="Phan Van Rieu (Hugo)" userId="032e726b-b6b7-45df-b0ca-e82fb010a48a" providerId="ADAL" clId="{553BF923-2DCA-4908-9A07-88A59CFAC2EC}" dt="2024-07-18T13:08:44.445" v="20" actId="478"/>
      <pc:docMkLst>
        <pc:docMk/>
      </pc:docMkLst>
      <pc:sldChg chg="modSp mod">
        <pc:chgData name="Phan Van Rieu (Hugo)" userId="032e726b-b6b7-45df-b0ca-e82fb010a48a" providerId="ADAL" clId="{553BF923-2DCA-4908-9A07-88A59CFAC2EC}" dt="2024-07-18T13:00:47.056" v="1" actId="14861"/>
        <pc:sldMkLst>
          <pc:docMk/>
          <pc:sldMk cId="2984877134" sldId="304"/>
        </pc:sldMkLst>
        <pc:picChg chg="mod">
          <ac:chgData name="Phan Van Rieu (Hugo)" userId="032e726b-b6b7-45df-b0ca-e82fb010a48a" providerId="ADAL" clId="{553BF923-2DCA-4908-9A07-88A59CFAC2EC}" dt="2024-07-18T13:00:47.056" v="1" actId="14861"/>
          <ac:picMkLst>
            <pc:docMk/>
            <pc:sldMk cId="2984877134" sldId="304"/>
            <ac:picMk id="4" creationId="{7BB8F631-478B-EDDA-2092-AEBF37B5F39C}"/>
          </ac:picMkLst>
        </pc:picChg>
      </pc:sldChg>
      <pc:sldChg chg="delSp mod">
        <pc:chgData name="Phan Van Rieu (Hugo)" userId="032e726b-b6b7-45df-b0ca-e82fb010a48a" providerId="ADAL" clId="{553BF923-2DCA-4908-9A07-88A59CFAC2EC}" dt="2024-07-18T13:08:40.091" v="19" actId="478"/>
        <pc:sldMkLst>
          <pc:docMk/>
          <pc:sldMk cId="3421192610" sldId="350"/>
        </pc:sldMkLst>
        <pc:spChg chg="del">
          <ac:chgData name="Phan Van Rieu (Hugo)" userId="032e726b-b6b7-45df-b0ca-e82fb010a48a" providerId="ADAL" clId="{553BF923-2DCA-4908-9A07-88A59CFAC2EC}" dt="2024-07-18T13:08:40.091" v="19" actId="478"/>
          <ac:spMkLst>
            <pc:docMk/>
            <pc:sldMk cId="3421192610" sldId="350"/>
            <ac:spMk id="4" creationId="{30C443E3-1B90-77BB-980D-CE328DE2735C}"/>
          </ac:spMkLst>
        </pc:spChg>
      </pc:sldChg>
      <pc:sldChg chg="modSp mod">
        <pc:chgData name="Phan Van Rieu (Hugo)" userId="032e726b-b6b7-45df-b0ca-e82fb010a48a" providerId="ADAL" clId="{553BF923-2DCA-4908-9A07-88A59CFAC2EC}" dt="2024-07-18T13:01:28.156" v="18" actId="20577"/>
        <pc:sldMkLst>
          <pc:docMk/>
          <pc:sldMk cId="3263468648" sldId="434"/>
        </pc:sldMkLst>
        <pc:spChg chg="mod">
          <ac:chgData name="Phan Van Rieu (Hugo)" userId="032e726b-b6b7-45df-b0ca-e82fb010a48a" providerId="ADAL" clId="{553BF923-2DCA-4908-9A07-88A59CFAC2EC}" dt="2024-07-18T13:01:28.156" v="18" actId="20577"/>
          <ac:spMkLst>
            <pc:docMk/>
            <pc:sldMk cId="3263468648" sldId="434"/>
            <ac:spMk id="17" creationId="{00000000-0000-0000-0000-000000000000}"/>
          </ac:spMkLst>
        </pc:spChg>
        <pc:picChg chg="mod">
          <ac:chgData name="Phan Van Rieu (Hugo)" userId="032e726b-b6b7-45df-b0ca-e82fb010a48a" providerId="ADAL" clId="{553BF923-2DCA-4908-9A07-88A59CFAC2EC}" dt="2024-07-18T13:01:15.365" v="3" actId="1076"/>
          <ac:picMkLst>
            <pc:docMk/>
            <pc:sldMk cId="3263468648" sldId="434"/>
            <ac:picMk id="3" creationId="{C3EC5F3E-A7D0-19D8-B934-36B211EF8D0D}"/>
          </ac:picMkLst>
        </pc:picChg>
        <pc:picChg chg="mod">
          <ac:chgData name="Phan Van Rieu (Hugo)" userId="032e726b-b6b7-45df-b0ca-e82fb010a48a" providerId="ADAL" clId="{553BF923-2DCA-4908-9A07-88A59CFAC2EC}" dt="2024-07-18T13:01:18.737" v="5" actId="1076"/>
          <ac:picMkLst>
            <pc:docMk/>
            <pc:sldMk cId="3263468648" sldId="434"/>
            <ac:picMk id="4" creationId="{6FEA1ECE-4CB6-3BDA-2164-B78C295006BA}"/>
          </ac:picMkLst>
        </pc:picChg>
        <pc:picChg chg="mod">
          <ac:chgData name="Phan Van Rieu (Hugo)" userId="032e726b-b6b7-45df-b0ca-e82fb010a48a" providerId="ADAL" clId="{553BF923-2DCA-4908-9A07-88A59CFAC2EC}" dt="2024-07-18T13:01:21.945" v="6" actId="1076"/>
          <ac:picMkLst>
            <pc:docMk/>
            <pc:sldMk cId="3263468648" sldId="434"/>
            <ac:picMk id="9" creationId="{03F4611D-4A27-20D5-2CBB-A165FDB4DA68}"/>
          </ac:picMkLst>
        </pc:picChg>
      </pc:sldChg>
      <pc:sldChg chg="delSp mod">
        <pc:chgData name="Phan Van Rieu (Hugo)" userId="032e726b-b6b7-45df-b0ca-e82fb010a48a" providerId="ADAL" clId="{553BF923-2DCA-4908-9A07-88A59CFAC2EC}" dt="2024-07-18T13:08:44.445" v="20" actId="478"/>
        <pc:sldMkLst>
          <pc:docMk/>
          <pc:sldMk cId="1244581333" sldId="441"/>
        </pc:sldMkLst>
        <pc:spChg chg="del">
          <ac:chgData name="Phan Van Rieu (Hugo)" userId="032e726b-b6b7-45df-b0ca-e82fb010a48a" providerId="ADAL" clId="{553BF923-2DCA-4908-9A07-88A59CFAC2EC}" dt="2024-07-18T13:08:44.445" v="20" actId="478"/>
          <ac:spMkLst>
            <pc:docMk/>
            <pc:sldMk cId="1244581333" sldId="441"/>
            <ac:spMk id="4" creationId="{30C443E3-1B90-77BB-980D-CE328DE273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1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2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8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42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8: THE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3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288047" y="3186375"/>
            <a:ext cx="476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8: THE WEATHER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476739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3.1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0980" y="4407613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112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ower">
            <a:hlinkClick r:id="" action="ppaction://media"/>
            <a:extLst>
              <a:ext uri="{FF2B5EF4-FFF2-40B4-BE49-F238E27FC236}">
                <a16:creationId xmlns:a16="http://schemas.microsoft.com/office/drawing/2014/main" id="{9002FF78-BC9E-BC97-36ED-B50DA244A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9514" y="3329352"/>
            <a:ext cx="661172" cy="661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240FA-170B-3E54-13F2-2B2ADE433FFA}"/>
              </a:ext>
            </a:extLst>
          </p:cNvPr>
          <p:cNvSpPr txBox="1"/>
          <p:nvPr/>
        </p:nvSpPr>
        <p:spPr>
          <a:xfrm>
            <a:off x="7861141" y="8106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53160-E7CA-0173-7657-7733CC411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1420"/>
            <a:ext cx="5943600" cy="661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2A4E9-7DC7-5112-89F8-4C545A227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278" y="1152593"/>
            <a:ext cx="4027643" cy="518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E4D386-5574-7A4B-538F-307E12792F90}"/>
              </a:ext>
            </a:extLst>
          </p:cNvPr>
          <p:cNvSpPr txBox="1"/>
          <p:nvPr/>
        </p:nvSpPr>
        <p:spPr>
          <a:xfrm>
            <a:off x="7217157" y="2897372"/>
            <a:ext cx="354465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70C0"/>
                </a:solidFill>
              </a:rPr>
              <a:t>shower</a:t>
            </a:r>
            <a:r>
              <a:rPr lang="en-US" sz="3600" dirty="0">
                <a:solidFill>
                  <a:srgbClr val="0070C0"/>
                </a:solidFill>
              </a:rPr>
              <a:t> (n)</a:t>
            </a:r>
            <a:r>
              <a:rPr lang="vi-VN" sz="3600" dirty="0">
                <a:solidFill>
                  <a:srgbClr val="0070C0"/>
                </a:solidFill>
              </a:rPr>
              <a:t> </a:t>
            </a:r>
            <a:endParaRPr lang="en-US" sz="3600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vi-VN" sz="3600" dirty="0"/>
              <a:t> /ˈʃaʊər/</a:t>
            </a:r>
            <a:br>
              <a:rPr lang="vi-VN" sz="3200" dirty="0"/>
            </a:br>
            <a:r>
              <a:rPr lang="en-US" sz="4000" dirty="0" err="1">
                <a:solidFill>
                  <a:srgbClr val="FF0000"/>
                </a:solidFill>
              </a:rPr>
              <a:t>cơn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mưa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rào</a:t>
            </a:r>
            <a:endParaRPr lang="en-US" sz="40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141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1360715" y="2151516"/>
            <a:ext cx="9887912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Look, read and choose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4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96" y="732386"/>
            <a:ext cx="2107785" cy="756183"/>
          </a:xfrm>
          <a:prstGeom prst="ellipse">
            <a:avLst/>
          </a:prstGeom>
          <a:noFill/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502675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520632" y="502675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739396" y="502675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-210506" y="373253"/>
            <a:ext cx="4389101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Read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5D712-9272-5E20-3797-BFF198C5777D}"/>
              </a:ext>
            </a:extLst>
          </p:cNvPr>
          <p:cNvSpPr/>
          <p:nvPr/>
        </p:nvSpPr>
        <p:spPr>
          <a:xfrm>
            <a:off x="4905161" y="619673"/>
            <a:ext cx="3017750" cy="1200329"/>
          </a:xfrm>
          <a:custGeom>
            <a:avLst/>
            <a:gdLst>
              <a:gd name="connsiteX0" fmla="*/ 0 w 3017750"/>
              <a:gd name="connsiteY0" fmla="*/ 0 h 1200329"/>
              <a:gd name="connsiteX1" fmla="*/ 472781 w 3017750"/>
              <a:gd name="connsiteY1" fmla="*/ 0 h 1200329"/>
              <a:gd name="connsiteX2" fmla="*/ 885207 w 3017750"/>
              <a:gd name="connsiteY2" fmla="*/ 0 h 1200329"/>
              <a:gd name="connsiteX3" fmla="*/ 1448520 w 3017750"/>
              <a:gd name="connsiteY3" fmla="*/ 0 h 1200329"/>
              <a:gd name="connsiteX4" fmla="*/ 1921301 w 3017750"/>
              <a:gd name="connsiteY4" fmla="*/ 0 h 1200329"/>
              <a:gd name="connsiteX5" fmla="*/ 2394082 w 3017750"/>
              <a:gd name="connsiteY5" fmla="*/ 0 h 1200329"/>
              <a:gd name="connsiteX6" fmla="*/ 3017750 w 3017750"/>
              <a:gd name="connsiteY6" fmla="*/ 0 h 1200329"/>
              <a:gd name="connsiteX7" fmla="*/ 3017750 w 3017750"/>
              <a:gd name="connsiteY7" fmla="*/ 376103 h 1200329"/>
              <a:gd name="connsiteX8" fmla="*/ 3017750 w 3017750"/>
              <a:gd name="connsiteY8" fmla="*/ 776213 h 1200329"/>
              <a:gd name="connsiteX9" fmla="*/ 3017750 w 3017750"/>
              <a:gd name="connsiteY9" fmla="*/ 1200329 h 1200329"/>
              <a:gd name="connsiteX10" fmla="*/ 2575147 w 3017750"/>
              <a:gd name="connsiteY10" fmla="*/ 1200329 h 1200329"/>
              <a:gd name="connsiteX11" fmla="*/ 2072188 w 3017750"/>
              <a:gd name="connsiteY11" fmla="*/ 1200329 h 1200329"/>
              <a:gd name="connsiteX12" fmla="*/ 1599408 w 3017750"/>
              <a:gd name="connsiteY12" fmla="*/ 1200329 h 1200329"/>
              <a:gd name="connsiteX13" fmla="*/ 1036094 w 3017750"/>
              <a:gd name="connsiteY13" fmla="*/ 1200329 h 1200329"/>
              <a:gd name="connsiteX14" fmla="*/ 472781 w 3017750"/>
              <a:gd name="connsiteY14" fmla="*/ 1200329 h 1200329"/>
              <a:gd name="connsiteX15" fmla="*/ 0 w 3017750"/>
              <a:gd name="connsiteY15" fmla="*/ 1200329 h 1200329"/>
              <a:gd name="connsiteX16" fmla="*/ 0 w 3017750"/>
              <a:gd name="connsiteY16" fmla="*/ 800219 h 1200329"/>
              <a:gd name="connsiteX17" fmla="*/ 0 w 3017750"/>
              <a:gd name="connsiteY17" fmla="*/ 412113 h 1200329"/>
              <a:gd name="connsiteX18" fmla="*/ 0 w 3017750"/>
              <a:gd name="connsiteY1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17750" h="1200329" extrusionOk="0">
                <a:moveTo>
                  <a:pt x="0" y="0"/>
                </a:moveTo>
                <a:cubicBezTo>
                  <a:pt x="118067" y="-8692"/>
                  <a:pt x="241630" y="48265"/>
                  <a:pt x="472781" y="0"/>
                </a:cubicBezTo>
                <a:cubicBezTo>
                  <a:pt x="703932" y="-48265"/>
                  <a:pt x="802210" y="45465"/>
                  <a:pt x="885207" y="0"/>
                </a:cubicBezTo>
                <a:cubicBezTo>
                  <a:pt x="968204" y="-45465"/>
                  <a:pt x="1295454" y="8165"/>
                  <a:pt x="1448520" y="0"/>
                </a:cubicBezTo>
                <a:cubicBezTo>
                  <a:pt x="1601586" y="-8165"/>
                  <a:pt x="1711005" y="23874"/>
                  <a:pt x="1921301" y="0"/>
                </a:cubicBezTo>
                <a:cubicBezTo>
                  <a:pt x="2131597" y="-23874"/>
                  <a:pt x="2179216" y="14731"/>
                  <a:pt x="2394082" y="0"/>
                </a:cubicBezTo>
                <a:cubicBezTo>
                  <a:pt x="2608948" y="-14731"/>
                  <a:pt x="2786731" y="32652"/>
                  <a:pt x="3017750" y="0"/>
                </a:cubicBezTo>
                <a:cubicBezTo>
                  <a:pt x="3048536" y="80270"/>
                  <a:pt x="2999521" y="297252"/>
                  <a:pt x="3017750" y="376103"/>
                </a:cubicBezTo>
                <a:cubicBezTo>
                  <a:pt x="3035979" y="454954"/>
                  <a:pt x="2985872" y="601169"/>
                  <a:pt x="3017750" y="776213"/>
                </a:cubicBezTo>
                <a:cubicBezTo>
                  <a:pt x="3049628" y="951257"/>
                  <a:pt x="2976798" y="1100581"/>
                  <a:pt x="3017750" y="1200329"/>
                </a:cubicBezTo>
                <a:cubicBezTo>
                  <a:pt x="2820109" y="1240031"/>
                  <a:pt x="2747967" y="1184516"/>
                  <a:pt x="2575147" y="1200329"/>
                </a:cubicBezTo>
                <a:cubicBezTo>
                  <a:pt x="2402327" y="1216142"/>
                  <a:pt x="2212008" y="1156484"/>
                  <a:pt x="2072188" y="1200329"/>
                </a:cubicBezTo>
                <a:cubicBezTo>
                  <a:pt x="1932368" y="1244174"/>
                  <a:pt x="1824055" y="1155463"/>
                  <a:pt x="1599408" y="1200329"/>
                </a:cubicBezTo>
                <a:cubicBezTo>
                  <a:pt x="1374761" y="1245195"/>
                  <a:pt x="1192208" y="1133149"/>
                  <a:pt x="1036094" y="1200329"/>
                </a:cubicBezTo>
                <a:cubicBezTo>
                  <a:pt x="879980" y="1267509"/>
                  <a:pt x="741157" y="1132883"/>
                  <a:pt x="472781" y="1200329"/>
                </a:cubicBezTo>
                <a:cubicBezTo>
                  <a:pt x="204405" y="1267775"/>
                  <a:pt x="201476" y="1179283"/>
                  <a:pt x="0" y="1200329"/>
                </a:cubicBezTo>
                <a:cubicBezTo>
                  <a:pt x="-16047" y="1089591"/>
                  <a:pt x="3184" y="981257"/>
                  <a:pt x="0" y="800219"/>
                </a:cubicBezTo>
                <a:cubicBezTo>
                  <a:pt x="-3184" y="619181"/>
                  <a:pt x="8661" y="566535"/>
                  <a:pt x="0" y="412113"/>
                </a:cubicBezTo>
                <a:cubicBezTo>
                  <a:pt x="-8661" y="257691"/>
                  <a:pt x="3977" y="124873"/>
                  <a:pt x="0" y="0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4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shower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4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9DE20-32D7-1027-21F1-89E805B66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463" y="2109603"/>
            <a:ext cx="3134162" cy="2638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AA6B57-BA39-D791-A1E7-0D53DB2C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60" y="2109603"/>
            <a:ext cx="3057952" cy="2724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80C482-B820-A04F-43F8-9332BCED3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6550" y="2004813"/>
            <a:ext cx="3038899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4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49" y="588598"/>
            <a:ext cx="2107785" cy="756183"/>
          </a:xfrm>
          <a:prstGeom prst="ellipse">
            <a:avLst/>
          </a:prstGeom>
          <a:noFill/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350081" y="5064994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5232606" y="5004435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1323268" y="5004435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5D712-9272-5E20-3797-BFF198C5777D}"/>
              </a:ext>
            </a:extLst>
          </p:cNvPr>
          <p:cNvSpPr/>
          <p:nvPr/>
        </p:nvSpPr>
        <p:spPr>
          <a:xfrm>
            <a:off x="4444936" y="486561"/>
            <a:ext cx="3916841" cy="1200329"/>
          </a:xfrm>
          <a:custGeom>
            <a:avLst/>
            <a:gdLst>
              <a:gd name="connsiteX0" fmla="*/ 0 w 3916841"/>
              <a:gd name="connsiteY0" fmla="*/ 0 h 1200329"/>
              <a:gd name="connsiteX1" fmla="*/ 520380 w 3916841"/>
              <a:gd name="connsiteY1" fmla="*/ 0 h 1200329"/>
              <a:gd name="connsiteX2" fmla="*/ 962424 w 3916841"/>
              <a:gd name="connsiteY2" fmla="*/ 0 h 1200329"/>
              <a:gd name="connsiteX3" fmla="*/ 1600309 w 3916841"/>
              <a:gd name="connsiteY3" fmla="*/ 0 h 1200329"/>
              <a:gd name="connsiteX4" fmla="*/ 2120690 w 3916841"/>
              <a:gd name="connsiteY4" fmla="*/ 0 h 1200329"/>
              <a:gd name="connsiteX5" fmla="*/ 2641070 w 3916841"/>
              <a:gd name="connsiteY5" fmla="*/ 0 h 1200329"/>
              <a:gd name="connsiteX6" fmla="*/ 3278955 w 3916841"/>
              <a:gd name="connsiteY6" fmla="*/ 0 h 1200329"/>
              <a:gd name="connsiteX7" fmla="*/ 3916841 w 3916841"/>
              <a:gd name="connsiteY7" fmla="*/ 0 h 1200329"/>
              <a:gd name="connsiteX8" fmla="*/ 3916841 w 3916841"/>
              <a:gd name="connsiteY8" fmla="*/ 424116 h 1200329"/>
              <a:gd name="connsiteX9" fmla="*/ 3916841 w 3916841"/>
              <a:gd name="connsiteY9" fmla="*/ 800219 h 1200329"/>
              <a:gd name="connsiteX10" fmla="*/ 3916841 w 3916841"/>
              <a:gd name="connsiteY10" fmla="*/ 1200329 h 1200329"/>
              <a:gd name="connsiteX11" fmla="*/ 3357292 w 3916841"/>
              <a:gd name="connsiteY11" fmla="*/ 1200329 h 1200329"/>
              <a:gd name="connsiteX12" fmla="*/ 2836912 w 3916841"/>
              <a:gd name="connsiteY12" fmla="*/ 1200329 h 1200329"/>
              <a:gd name="connsiteX13" fmla="*/ 2199026 w 3916841"/>
              <a:gd name="connsiteY13" fmla="*/ 1200329 h 1200329"/>
              <a:gd name="connsiteX14" fmla="*/ 1561141 w 3916841"/>
              <a:gd name="connsiteY14" fmla="*/ 1200329 h 1200329"/>
              <a:gd name="connsiteX15" fmla="*/ 1079929 w 3916841"/>
              <a:gd name="connsiteY15" fmla="*/ 1200329 h 1200329"/>
              <a:gd name="connsiteX16" fmla="*/ 520380 w 3916841"/>
              <a:gd name="connsiteY16" fmla="*/ 1200329 h 1200329"/>
              <a:gd name="connsiteX17" fmla="*/ 0 w 3916841"/>
              <a:gd name="connsiteY17" fmla="*/ 1200329 h 1200329"/>
              <a:gd name="connsiteX18" fmla="*/ 0 w 3916841"/>
              <a:gd name="connsiteY18" fmla="*/ 800219 h 1200329"/>
              <a:gd name="connsiteX19" fmla="*/ 0 w 3916841"/>
              <a:gd name="connsiteY19" fmla="*/ 424116 h 1200329"/>
              <a:gd name="connsiteX20" fmla="*/ 0 w 3916841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16841" h="1200329" extrusionOk="0">
                <a:moveTo>
                  <a:pt x="0" y="0"/>
                </a:moveTo>
                <a:cubicBezTo>
                  <a:pt x="181641" y="-29958"/>
                  <a:pt x="318112" y="9268"/>
                  <a:pt x="520380" y="0"/>
                </a:cubicBezTo>
                <a:cubicBezTo>
                  <a:pt x="722648" y="-9268"/>
                  <a:pt x="828614" y="32429"/>
                  <a:pt x="962424" y="0"/>
                </a:cubicBezTo>
                <a:cubicBezTo>
                  <a:pt x="1096234" y="-32429"/>
                  <a:pt x="1447500" y="59905"/>
                  <a:pt x="1600309" y="0"/>
                </a:cubicBezTo>
                <a:cubicBezTo>
                  <a:pt x="1753119" y="-59905"/>
                  <a:pt x="1907202" y="11595"/>
                  <a:pt x="2120690" y="0"/>
                </a:cubicBezTo>
                <a:cubicBezTo>
                  <a:pt x="2334178" y="-11595"/>
                  <a:pt x="2454070" y="25729"/>
                  <a:pt x="2641070" y="0"/>
                </a:cubicBezTo>
                <a:cubicBezTo>
                  <a:pt x="2828070" y="-25729"/>
                  <a:pt x="2968284" y="45772"/>
                  <a:pt x="3278955" y="0"/>
                </a:cubicBezTo>
                <a:cubicBezTo>
                  <a:pt x="3589626" y="-45772"/>
                  <a:pt x="3730352" y="69561"/>
                  <a:pt x="3916841" y="0"/>
                </a:cubicBezTo>
                <a:cubicBezTo>
                  <a:pt x="3943853" y="155711"/>
                  <a:pt x="3877340" y="246179"/>
                  <a:pt x="3916841" y="424116"/>
                </a:cubicBezTo>
                <a:cubicBezTo>
                  <a:pt x="3956342" y="602053"/>
                  <a:pt x="3899815" y="696530"/>
                  <a:pt x="3916841" y="800219"/>
                </a:cubicBezTo>
                <a:cubicBezTo>
                  <a:pt x="3933867" y="903908"/>
                  <a:pt x="3871132" y="1007895"/>
                  <a:pt x="3916841" y="1200329"/>
                </a:cubicBezTo>
                <a:cubicBezTo>
                  <a:pt x="3655787" y="1239682"/>
                  <a:pt x="3481267" y="1177798"/>
                  <a:pt x="3357292" y="1200329"/>
                </a:cubicBezTo>
                <a:cubicBezTo>
                  <a:pt x="3233317" y="1222860"/>
                  <a:pt x="2968949" y="1158000"/>
                  <a:pt x="2836912" y="1200329"/>
                </a:cubicBezTo>
                <a:cubicBezTo>
                  <a:pt x="2704875" y="1242658"/>
                  <a:pt x="2405390" y="1140340"/>
                  <a:pt x="2199026" y="1200329"/>
                </a:cubicBezTo>
                <a:cubicBezTo>
                  <a:pt x="1992662" y="1260318"/>
                  <a:pt x="1873402" y="1177127"/>
                  <a:pt x="1561141" y="1200329"/>
                </a:cubicBezTo>
                <a:cubicBezTo>
                  <a:pt x="1248880" y="1223531"/>
                  <a:pt x="1198082" y="1148439"/>
                  <a:pt x="1079929" y="1200329"/>
                </a:cubicBezTo>
                <a:cubicBezTo>
                  <a:pt x="961776" y="1252219"/>
                  <a:pt x="763859" y="1143733"/>
                  <a:pt x="520380" y="1200329"/>
                </a:cubicBezTo>
                <a:cubicBezTo>
                  <a:pt x="276901" y="1256925"/>
                  <a:pt x="224770" y="1186759"/>
                  <a:pt x="0" y="1200329"/>
                </a:cubicBezTo>
                <a:cubicBezTo>
                  <a:pt x="-8572" y="1007729"/>
                  <a:pt x="20430" y="957848"/>
                  <a:pt x="0" y="800219"/>
                </a:cubicBezTo>
                <a:cubicBezTo>
                  <a:pt x="-20430" y="642590"/>
                  <a:pt x="33614" y="607499"/>
                  <a:pt x="0" y="424116"/>
                </a:cubicBezTo>
                <a:cubicBezTo>
                  <a:pt x="-33614" y="240733"/>
                  <a:pt x="45016" y="85305"/>
                  <a:pt x="0" y="0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4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rainstorm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4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128710CB-A45F-5CDD-B9D5-E88A99C394E5}"/>
              </a:ext>
            </a:extLst>
          </p:cNvPr>
          <p:cNvSpPr/>
          <p:nvPr/>
        </p:nvSpPr>
        <p:spPr>
          <a:xfrm>
            <a:off x="-210506" y="373253"/>
            <a:ext cx="4389101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Listen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D475-DF62-B6DD-1274-AB81B3766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777" y="2194168"/>
            <a:ext cx="3086531" cy="281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62A714-AC53-A654-939D-DD4860373D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831"/>
          <a:stretch/>
        </p:blipFill>
        <p:spPr>
          <a:xfrm>
            <a:off x="516557" y="1974200"/>
            <a:ext cx="3276689" cy="2909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66E521-6C4B-C36B-D711-0DB8724A71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/>
          <a:stretch/>
        </p:blipFill>
        <p:spPr>
          <a:xfrm>
            <a:off x="4312159" y="1974200"/>
            <a:ext cx="3332088" cy="29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360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4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39" y="729898"/>
            <a:ext cx="2107785" cy="756183"/>
          </a:xfrm>
          <a:prstGeom prst="ellipse">
            <a:avLst/>
          </a:prstGeom>
          <a:noFill/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718311" y="5243860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9180031" y="5243860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8" name="Oval 57"/>
          <p:cNvSpPr/>
          <p:nvPr/>
        </p:nvSpPr>
        <p:spPr>
          <a:xfrm>
            <a:off x="1771600" y="520963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5D712-9272-5E20-3797-BFF198C5777D}"/>
              </a:ext>
            </a:extLst>
          </p:cNvPr>
          <p:cNvSpPr/>
          <p:nvPr/>
        </p:nvSpPr>
        <p:spPr>
          <a:xfrm>
            <a:off x="4734189" y="507826"/>
            <a:ext cx="3594254" cy="1200329"/>
          </a:xfrm>
          <a:custGeom>
            <a:avLst/>
            <a:gdLst>
              <a:gd name="connsiteX0" fmla="*/ 0 w 3594254"/>
              <a:gd name="connsiteY0" fmla="*/ 0 h 1200329"/>
              <a:gd name="connsiteX1" fmla="*/ 563100 w 3594254"/>
              <a:gd name="connsiteY1" fmla="*/ 0 h 1200329"/>
              <a:gd name="connsiteX2" fmla="*/ 1054315 w 3594254"/>
              <a:gd name="connsiteY2" fmla="*/ 0 h 1200329"/>
              <a:gd name="connsiteX3" fmla="*/ 1725242 w 3594254"/>
              <a:gd name="connsiteY3" fmla="*/ 0 h 1200329"/>
              <a:gd name="connsiteX4" fmla="*/ 2288342 w 3594254"/>
              <a:gd name="connsiteY4" fmla="*/ 0 h 1200329"/>
              <a:gd name="connsiteX5" fmla="*/ 2851442 w 3594254"/>
              <a:gd name="connsiteY5" fmla="*/ 0 h 1200329"/>
              <a:gd name="connsiteX6" fmla="*/ 3594254 w 3594254"/>
              <a:gd name="connsiteY6" fmla="*/ 0 h 1200329"/>
              <a:gd name="connsiteX7" fmla="*/ 3594254 w 3594254"/>
              <a:gd name="connsiteY7" fmla="*/ 376103 h 1200329"/>
              <a:gd name="connsiteX8" fmla="*/ 3594254 w 3594254"/>
              <a:gd name="connsiteY8" fmla="*/ 776213 h 1200329"/>
              <a:gd name="connsiteX9" fmla="*/ 3594254 w 3594254"/>
              <a:gd name="connsiteY9" fmla="*/ 1200329 h 1200329"/>
              <a:gd name="connsiteX10" fmla="*/ 3067097 w 3594254"/>
              <a:gd name="connsiteY10" fmla="*/ 1200329 h 1200329"/>
              <a:gd name="connsiteX11" fmla="*/ 2468054 w 3594254"/>
              <a:gd name="connsiteY11" fmla="*/ 1200329 h 1200329"/>
              <a:gd name="connsiteX12" fmla="*/ 1904955 w 3594254"/>
              <a:gd name="connsiteY12" fmla="*/ 1200329 h 1200329"/>
              <a:gd name="connsiteX13" fmla="*/ 1234027 w 3594254"/>
              <a:gd name="connsiteY13" fmla="*/ 1200329 h 1200329"/>
              <a:gd name="connsiteX14" fmla="*/ 563100 w 3594254"/>
              <a:gd name="connsiteY14" fmla="*/ 1200329 h 1200329"/>
              <a:gd name="connsiteX15" fmla="*/ 0 w 3594254"/>
              <a:gd name="connsiteY15" fmla="*/ 1200329 h 1200329"/>
              <a:gd name="connsiteX16" fmla="*/ 0 w 3594254"/>
              <a:gd name="connsiteY16" fmla="*/ 800219 h 1200329"/>
              <a:gd name="connsiteX17" fmla="*/ 0 w 3594254"/>
              <a:gd name="connsiteY17" fmla="*/ 412113 h 1200329"/>
              <a:gd name="connsiteX18" fmla="*/ 0 w 3594254"/>
              <a:gd name="connsiteY1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4254" h="1200329" extrusionOk="0">
                <a:moveTo>
                  <a:pt x="0" y="0"/>
                </a:moveTo>
                <a:cubicBezTo>
                  <a:pt x="136899" y="-11605"/>
                  <a:pt x="437513" y="9383"/>
                  <a:pt x="563100" y="0"/>
                </a:cubicBezTo>
                <a:cubicBezTo>
                  <a:pt x="688687" y="-9383"/>
                  <a:pt x="893591" y="37109"/>
                  <a:pt x="1054315" y="0"/>
                </a:cubicBezTo>
                <a:cubicBezTo>
                  <a:pt x="1215040" y="-37109"/>
                  <a:pt x="1578902" y="42964"/>
                  <a:pt x="1725242" y="0"/>
                </a:cubicBezTo>
                <a:cubicBezTo>
                  <a:pt x="1871582" y="-42964"/>
                  <a:pt x="2114155" y="13437"/>
                  <a:pt x="2288342" y="0"/>
                </a:cubicBezTo>
                <a:cubicBezTo>
                  <a:pt x="2462529" y="-13437"/>
                  <a:pt x="2590586" y="43153"/>
                  <a:pt x="2851442" y="0"/>
                </a:cubicBezTo>
                <a:cubicBezTo>
                  <a:pt x="3112298" y="-43153"/>
                  <a:pt x="3260714" y="14249"/>
                  <a:pt x="3594254" y="0"/>
                </a:cubicBezTo>
                <a:cubicBezTo>
                  <a:pt x="3625040" y="80270"/>
                  <a:pt x="3576025" y="297252"/>
                  <a:pt x="3594254" y="376103"/>
                </a:cubicBezTo>
                <a:cubicBezTo>
                  <a:pt x="3612483" y="454954"/>
                  <a:pt x="3562376" y="601169"/>
                  <a:pt x="3594254" y="776213"/>
                </a:cubicBezTo>
                <a:cubicBezTo>
                  <a:pt x="3626132" y="951257"/>
                  <a:pt x="3553302" y="1100581"/>
                  <a:pt x="3594254" y="1200329"/>
                </a:cubicBezTo>
                <a:cubicBezTo>
                  <a:pt x="3348372" y="1204689"/>
                  <a:pt x="3321741" y="1141250"/>
                  <a:pt x="3067097" y="1200329"/>
                </a:cubicBezTo>
                <a:cubicBezTo>
                  <a:pt x="2812453" y="1259408"/>
                  <a:pt x="2669412" y="1188680"/>
                  <a:pt x="2468054" y="1200329"/>
                </a:cubicBezTo>
                <a:cubicBezTo>
                  <a:pt x="2266696" y="1211978"/>
                  <a:pt x="2170728" y="1172388"/>
                  <a:pt x="1904955" y="1200329"/>
                </a:cubicBezTo>
                <a:cubicBezTo>
                  <a:pt x="1639182" y="1228270"/>
                  <a:pt x="1437124" y="1130976"/>
                  <a:pt x="1234027" y="1200329"/>
                </a:cubicBezTo>
                <a:cubicBezTo>
                  <a:pt x="1030930" y="1269682"/>
                  <a:pt x="838923" y="1177647"/>
                  <a:pt x="563100" y="1200329"/>
                </a:cubicBezTo>
                <a:cubicBezTo>
                  <a:pt x="287277" y="1223011"/>
                  <a:pt x="231460" y="1200282"/>
                  <a:pt x="0" y="1200329"/>
                </a:cubicBezTo>
                <a:cubicBezTo>
                  <a:pt x="-16047" y="1089591"/>
                  <a:pt x="3184" y="981257"/>
                  <a:pt x="0" y="800219"/>
                </a:cubicBezTo>
                <a:cubicBezTo>
                  <a:pt x="-3184" y="619181"/>
                  <a:pt x="8661" y="566535"/>
                  <a:pt x="0" y="412113"/>
                </a:cubicBezTo>
                <a:cubicBezTo>
                  <a:pt x="-8661" y="257691"/>
                  <a:pt x="3977" y="124873"/>
                  <a:pt x="0" y="0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4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sunshine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4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066DB3E-2C62-E1EB-09C8-A9EA3DADCA07}"/>
              </a:ext>
            </a:extLst>
          </p:cNvPr>
          <p:cNvSpPr/>
          <p:nvPr/>
        </p:nvSpPr>
        <p:spPr>
          <a:xfrm>
            <a:off x="-210506" y="373253"/>
            <a:ext cx="4389101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Read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34675B-B089-046D-82B5-4A04717D6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274" y="2140417"/>
            <a:ext cx="3071852" cy="289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F57039-CAA3-39A5-3373-CCE63DCEF7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757"/>
          <a:stretch/>
        </p:blipFill>
        <p:spPr>
          <a:xfrm>
            <a:off x="776022" y="2140416"/>
            <a:ext cx="3150076" cy="289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201B26-D116-AE4B-8222-0BEEB8FAE1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068"/>
          <a:stretch/>
        </p:blipFill>
        <p:spPr>
          <a:xfrm>
            <a:off x="8465906" y="2251516"/>
            <a:ext cx="2950072" cy="27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3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4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457" y="687270"/>
            <a:ext cx="2107785" cy="756183"/>
          </a:xfrm>
          <a:prstGeom prst="ellipse">
            <a:avLst/>
          </a:prstGeom>
          <a:noFill/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520631" y="507011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9262921" y="507011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8" name="Oval 57"/>
          <p:cNvSpPr/>
          <p:nvPr/>
        </p:nvSpPr>
        <p:spPr>
          <a:xfrm>
            <a:off x="1202975" y="507011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5D712-9272-5E20-3797-BFF198C5777D}"/>
              </a:ext>
            </a:extLst>
          </p:cNvPr>
          <p:cNvSpPr/>
          <p:nvPr/>
        </p:nvSpPr>
        <p:spPr>
          <a:xfrm>
            <a:off x="5142231" y="568385"/>
            <a:ext cx="2191627" cy="1200329"/>
          </a:xfrm>
          <a:custGeom>
            <a:avLst/>
            <a:gdLst>
              <a:gd name="connsiteX0" fmla="*/ 0 w 2191627"/>
              <a:gd name="connsiteY0" fmla="*/ 0 h 1200329"/>
              <a:gd name="connsiteX1" fmla="*/ 525990 w 2191627"/>
              <a:gd name="connsiteY1" fmla="*/ 0 h 1200329"/>
              <a:gd name="connsiteX2" fmla="*/ 1008148 w 2191627"/>
              <a:gd name="connsiteY2" fmla="*/ 0 h 1200329"/>
              <a:gd name="connsiteX3" fmla="*/ 1599888 w 2191627"/>
              <a:gd name="connsiteY3" fmla="*/ 0 h 1200329"/>
              <a:gd name="connsiteX4" fmla="*/ 2191627 w 2191627"/>
              <a:gd name="connsiteY4" fmla="*/ 0 h 1200329"/>
              <a:gd name="connsiteX5" fmla="*/ 2191627 w 2191627"/>
              <a:gd name="connsiteY5" fmla="*/ 388106 h 1200329"/>
              <a:gd name="connsiteX6" fmla="*/ 2191627 w 2191627"/>
              <a:gd name="connsiteY6" fmla="*/ 764209 h 1200329"/>
              <a:gd name="connsiteX7" fmla="*/ 2191627 w 2191627"/>
              <a:gd name="connsiteY7" fmla="*/ 1200329 h 1200329"/>
              <a:gd name="connsiteX8" fmla="*/ 1643720 w 2191627"/>
              <a:gd name="connsiteY8" fmla="*/ 1200329 h 1200329"/>
              <a:gd name="connsiteX9" fmla="*/ 1161562 w 2191627"/>
              <a:gd name="connsiteY9" fmla="*/ 1200329 h 1200329"/>
              <a:gd name="connsiteX10" fmla="*/ 613656 w 2191627"/>
              <a:gd name="connsiteY10" fmla="*/ 1200329 h 1200329"/>
              <a:gd name="connsiteX11" fmla="*/ 0 w 2191627"/>
              <a:gd name="connsiteY11" fmla="*/ 1200329 h 1200329"/>
              <a:gd name="connsiteX12" fmla="*/ 0 w 2191627"/>
              <a:gd name="connsiteY12" fmla="*/ 812223 h 1200329"/>
              <a:gd name="connsiteX13" fmla="*/ 0 w 2191627"/>
              <a:gd name="connsiteY13" fmla="*/ 424116 h 1200329"/>
              <a:gd name="connsiteX14" fmla="*/ 0 w 2191627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91627" h="1200329" extrusionOk="0">
                <a:moveTo>
                  <a:pt x="0" y="0"/>
                </a:moveTo>
                <a:cubicBezTo>
                  <a:pt x="145057" y="-4297"/>
                  <a:pt x="390517" y="41088"/>
                  <a:pt x="525990" y="0"/>
                </a:cubicBezTo>
                <a:cubicBezTo>
                  <a:pt x="661463" y="-41088"/>
                  <a:pt x="850817" y="40924"/>
                  <a:pt x="1008148" y="0"/>
                </a:cubicBezTo>
                <a:cubicBezTo>
                  <a:pt x="1165479" y="-40924"/>
                  <a:pt x="1416112" y="29693"/>
                  <a:pt x="1599888" y="0"/>
                </a:cubicBezTo>
                <a:cubicBezTo>
                  <a:pt x="1783664" y="-29693"/>
                  <a:pt x="1952684" y="38511"/>
                  <a:pt x="2191627" y="0"/>
                </a:cubicBezTo>
                <a:cubicBezTo>
                  <a:pt x="2195266" y="106620"/>
                  <a:pt x="2159631" y="250410"/>
                  <a:pt x="2191627" y="388106"/>
                </a:cubicBezTo>
                <a:cubicBezTo>
                  <a:pt x="2223623" y="525802"/>
                  <a:pt x="2149926" y="615648"/>
                  <a:pt x="2191627" y="764209"/>
                </a:cubicBezTo>
                <a:cubicBezTo>
                  <a:pt x="2233328" y="912770"/>
                  <a:pt x="2142493" y="1028836"/>
                  <a:pt x="2191627" y="1200329"/>
                </a:cubicBezTo>
                <a:cubicBezTo>
                  <a:pt x="2038235" y="1223324"/>
                  <a:pt x="1779945" y="1169349"/>
                  <a:pt x="1643720" y="1200329"/>
                </a:cubicBezTo>
                <a:cubicBezTo>
                  <a:pt x="1507495" y="1231309"/>
                  <a:pt x="1355138" y="1185455"/>
                  <a:pt x="1161562" y="1200329"/>
                </a:cubicBezTo>
                <a:cubicBezTo>
                  <a:pt x="967986" y="1215203"/>
                  <a:pt x="876348" y="1169383"/>
                  <a:pt x="613656" y="1200329"/>
                </a:cubicBezTo>
                <a:cubicBezTo>
                  <a:pt x="350964" y="1231275"/>
                  <a:pt x="149240" y="1175180"/>
                  <a:pt x="0" y="1200329"/>
                </a:cubicBezTo>
                <a:cubicBezTo>
                  <a:pt x="-22892" y="1065119"/>
                  <a:pt x="32864" y="933028"/>
                  <a:pt x="0" y="812223"/>
                </a:cubicBezTo>
                <a:cubicBezTo>
                  <a:pt x="-32864" y="691418"/>
                  <a:pt x="32799" y="544289"/>
                  <a:pt x="0" y="424116"/>
                </a:cubicBezTo>
                <a:cubicBezTo>
                  <a:pt x="-32799" y="303943"/>
                  <a:pt x="23771" y="180863"/>
                  <a:pt x="0" y="0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4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flood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4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E8E6EA3-49FA-2630-5C63-062CA1F16D53}"/>
              </a:ext>
            </a:extLst>
          </p:cNvPr>
          <p:cNvSpPr/>
          <p:nvPr/>
        </p:nvSpPr>
        <p:spPr>
          <a:xfrm>
            <a:off x="-210506" y="373253"/>
            <a:ext cx="4389101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Read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0E8CA-96EC-2649-0514-D1BA22A03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918" y="2109603"/>
            <a:ext cx="3134162" cy="2638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A3D258-97B4-E4D4-8EAE-6458F5893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777" y="2194168"/>
            <a:ext cx="3086531" cy="281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FAB9D8-E49E-284C-335D-A26D2C69A6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831"/>
          <a:stretch/>
        </p:blipFill>
        <p:spPr>
          <a:xfrm>
            <a:off x="516557" y="1974200"/>
            <a:ext cx="3276689" cy="29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77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4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40" y="673609"/>
            <a:ext cx="2107785" cy="756183"/>
          </a:xfrm>
          <a:prstGeom prst="ellipse">
            <a:avLst/>
          </a:prstGeom>
          <a:noFill/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93308" y="515632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249618" y="5131862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366336" y="5156327"/>
            <a:ext cx="1150736" cy="1106314"/>
          </a:xfrm>
          <a:prstGeom prst="ellipse">
            <a:avLst/>
          </a:prstGeom>
          <a:solidFill>
            <a:srgbClr val="FF4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5D712-9272-5E20-3797-BFF198C5777D}"/>
              </a:ext>
            </a:extLst>
          </p:cNvPr>
          <p:cNvSpPr/>
          <p:nvPr/>
        </p:nvSpPr>
        <p:spPr>
          <a:xfrm>
            <a:off x="3642357" y="490394"/>
            <a:ext cx="5515997" cy="1200329"/>
          </a:xfrm>
          <a:custGeom>
            <a:avLst/>
            <a:gdLst>
              <a:gd name="connsiteX0" fmla="*/ 0 w 5515997"/>
              <a:gd name="connsiteY0" fmla="*/ 0 h 1200329"/>
              <a:gd name="connsiteX1" fmla="*/ 496440 w 5515997"/>
              <a:gd name="connsiteY1" fmla="*/ 0 h 1200329"/>
              <a:gd name="connsiteX2" fmla="*/ 882560 w 5515997"/>
              <a:gd name="connsiteY2" fmla="*/ 0 h 1200329"/>
              <a:gd name="connsiteX3" fmla="*/ 1544479 w 5515997"/>
              <a:gd name="connsiteY3" fmla="*/ 0 h 1200329"/>
              <a:gd name="connsiteX4" fmla="*/ 2040919 w 5515997"/>
              <a:gd name="connsiteY4" fmla="*/ 0 h 1200329"/>
              <a:gd name="connsiteX5" fmla="*/ 2537359 w 5515997"/>
              <a:gd name="connsiteY5" fmla="*/ 0 h 1200329"/>
              <a:gd name="connsiteX6" fmla="*/ 3199278 w 5515997"/>
              <a:gd name="connsiteY6" fmla="*/ 0 h 1200329"/>
              <a:gd name="connsiteX7" fmla="*/ 3640558 w 5515997"/>
              <a:gd name="connsiteY7" fmla="*/ 0 h 1200329"/>
              <a:gd name="connsiteX8" fmla="*/ 4302478 w 5515997"/>
              <a:gd name="connsiteY8" fmla="*/ 0 h 1200329"/>
              <a:gd name="connsiteX9" fmla="*/ 4964397 w 5515997"/>
              <a:gd name="connsiteY9" fmla="*/ 0 h 1200329"/>
              <a:gd name="connsiteX10" fmla="*/ 5515997 w 5515997"/>
              <a:gd name="connsiteY10" fmla="*/ 0 h 1200329"/>
              <a:gd name="connsiteX11" fmla="*/ 5515997 w 5515997"/>
              <a:gd name="connsiteY11" fmla="*/ 424116 h 1200329"/>
              <a:gd name="connsiteX12" fmla="*/ 5515997 w 5515997"/>
              <a:gd name="connsiteY12" fmla="*/ 836229 h 1200329"/>
              <a:gd name="connsiteX13" fmla="*/ 5515997 w 5515997"/>
              <a:gd name="connsiteY13" fmla="*/ 1200329 h 1200329"/>
              <a:gd name="connsiteX14" fmla="*/ 4964397 w 5515997"/>
              <a:gd name="connsiteY14" fmla="*/ 1200329 h 1200329"/>
              <a:gd name="connsiteX15" fmla="*/ 4523118 w 5515997"/>
              <a:gd name="connsiteY15" fmla="*/ 1200329 h 1200329"/>
              <a:gd name="connsiteX16" fmla="*/ 3971518 w 5515997"/>
              <a:gd name="connsiteY16" fmla="*/ 1200329 h 1200329"/>
              <a:gd name="connsiteX17" fmla="*/ 3309598 w 5515997"/>
              <a:gd name="connsiteY17" fmla="*/ 1200329 h 1200329"/>
              <a:gd name="connsiteX18" fmla="*/ 2757999 w 5515997"/>
              <a:gd name="connsiteY18" fmla="*/ 1200329 h 1200329"/>
              <a:gd name="connsiteX19" fmla="*/ 2371879 w 5515997"/>
              <a:gd name="connsiteY19" fmla="*/ 1200329 h 1200329"/>
              <a:gd name="connsiteX20" fmla="*/ 1930599 w 5515997"/>
              <a:gd name="connsiteY20" fmla="*/ 1200329 h 1200329"/>
              <a:gd name="connsiteX21" fmla="*/ 1268679 w 5515997"/>
              <a:gd name="connsiteY21" fmla="*/ 1200329 h 1200329"/>
              <a:gd name="connsiteX22" fmla="*/ 717080 w 5515997"/>
              <a:gd name="connsiteY22" fmla="*/ 1200329 h 1200329"/>
              <a:gd name="connsiteX23" fmla="*/ 0 w 5515997"/>
              <a:gd name="connsiteY23" fmla="*/ 1200329 h 1200329"/>
              <a:gd name="connsiteX24" fmla="*/ 0 w 5515997"/>
              <a:gd name="connsiteY24" fmla="*/ 800219 h 1200329"/>
              <a:gd name="connsiteX25" fmla="*/ 0 w 5515997"/>
              <a:gd name="connsiteY25" fmla="*/ 436120 h 1200329"/>
              <a:gd name="connsiteX26" fmla="*/ 0 w 5515997"/>
              <a:gd name="connsiteY26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15997" h="1200329" extrusionOk="0">
                <a:moveTo>
                  <a:pt x="0" y="0"/>
                </a:moveTo>
                <a:cubicBezTo>
                  <a:pt x="236192" y="-25573"/>
                  <a:pt x="288254" y="37542"/>
                  <a:pt x="496440" y="0"/>
                </a:cubicBezTo>
                <a:cubicBezTo>
                  <a:pt x="704626" y="-37542"/>
                  <a:pt x="745059" y="17815"/>
                  <a:pt x="882560" y="0"/>
                </a:cubicBezTo>
                <a:cubicBezTo>
                  <a:pt x="1020061" y="-17815"/>
                  <a:pt x="1299716" y="30824"/>
                  <a:pt x="1544479" y="0"/>
                </a:cubicBezTo>
                <a:cubicBezTo>
                  <a:pt x="1789242" y="-30824"/>
                  <a:pt x="1910513" y="26282"/>
                  <a:pt x="2040919" y="0"/>
                </a:cubicBezTo>
                <a:cubicBezTo>
                  <a:pt x="2171325" y="-26282"/>
                  <a:pt x="2433078" y="1839"/>
                  <a:pt x="2537359" y="0"/>
                </a:cubicBezTo>
                <a:cubicBezTo>
                  <a:pt x="2641640" y="-1839"/>
                  <a:pt x="3037664" y="72791"/>
                  <a:pt x="3199278" y="0"/>
                </a:cubicBezTo>
                <a:cubicBezTo>
                  <a:pt x="3360892" y="-72791"/>
                  <a:pt x="3512739" y="26110"/>
                  <a:pt x="3640558" y="0"/>
                </a:cubicBezTo>
                <a:cubicBezTo>
                  <a:pt x="3768377" y="-26110"/>
                  <a:pt x="4057566" y="25373"/>
                  <a:pt x="4302478" y="0"/>
                </a:cubicBezTo>
                <a:cubicBezTo>
                  <a:pt x="4547390" y="-25373"/>
                  <a:pt x="4806922" y="23361"/>
                  <a:pt x="4964397" y="0"/>
                </a:cubicBezTo>
                <a:cubicBezTo>
                  <a:pt x="5121872" y="-23361"/>
                  <a:pt x="5367790" y="31357"/>
                  <a:pt x="5515997" y="0"/>
                </a:cubicBezTo>
                <a:cubicBezTo>
                  <a:pt x="5528984" y="198003"/>
                  <a:pt x="5493576" y="334131"/>
                  <a:pt x="5515997" y="424116"/>
                </a:cubicBezTo>
                <a:cubicBezTo>
                  <a:pt x="5538418" y="514101"/>
                  <a:pt x="5473277" y="738045"/>
                  <a:pt x="5515997" y="836229"/>
                </a:cubicBezTo>
                <a:cubicBezTo>
                  <a:pt x="5558717" y="934413"/>
                  <a:pt x="5480712" y="1076920"/>
                  <a:pt x="5515997" y="1200329"/>
                </a:cubicBezTo>
                <a:cubicBezTo>
                  <a:pt x="5394516" y="1203234"/>
                  <a:pt x="5219004" y="1191936"/>
                  <a:pt x="4964397" y="1200329"/>
                </a:cubicBezTo>
                <a:cubicBezTo>
                  <a:pt x="4709790" y="1208722"/>
                  <a:pt x="4628593" y="1175532"/>
                  <a:pt x="4523118" y="1200329"/>
                </a:cubicBezTo>
                <a:cubicBezTo>
                  <a:pt x="4417643" y="1225126"/>
                  <a:pt x="4201267" y="1147574"/>
                  <a:pt x="3971518" y="1200329"/>
                </a:cubicBezTo>
                <a:cubicBezTo>
                  <a:pt x="3741769" y="1253084"/>
                  <a:pt x="3633765" y="1132377"/>
                  <a:pt x="3309598" y="1200329"/>
                </a:cubicBezTo>
                <a:cubicBezTo>
                  <a:pt x="2985431" y="1268281"/>
                  <a:pt x="2922542" y="1187436"/>
                  <a:pt x="2757999" y="1200329"/>
                </a:cubicBezTo>
                <a:cubicBezTo>
                  <a:pt x="2593456" y="1213222"/>
                  <a:pt x="2553962" y="1175211"/>
                  <a:pt x="2371879" y="1200329"/>
                </a:cubicBezTo>
                <a:cubicBezTo>
                  <a:pt x="2189796" y="1225447"/>
                  <a:pt x="2120720" y="1175904"/>
                  <a:pt x="1930599" y="1200329"/>
                </a:cubicBezTo>
                <a:cubicBezTo>
                  <a:pt x="1740478" y="1224754"/>
                  <a:pt x="1582083" y="1155244"/>
                  <a:pt x="1268679" y="1200329"/>
                </a:cubicBezTo>
                <a:cubicBezTo>
                  <a:pt x="955275" y="1245414"/>
                  <a:pt x="893044" y="1181806"/>
                  <a:pt x="717080" y="1200329"/>
                </a:cubicBezTo>
                <a:cubicBezTo>
                  <a:pt x="541116" y="1218852"/>
                  <a:pt x="169726" y="1185680"/>
                  <a:pt x="0" y="1200329"/>
                </a:cubicBezTo>
                <a:cubicBezTo>
                  <a:pt x="-21605" y="1087001"/>
                  <a:pt x="33197" y="934404"/>
                  <a:pt x="0" y="800219"/>
                </a:cubicBezTo>
                <a:cubicBezTo>
                  <a:pt x="-33197" y="666034"/>
                  <a:pt x="24171" y="601396"/>
                  <a:pt x="0" y="436120"/>
                </a:cubicBezTo>
                <a:cubicBezTo>
                  <a:pt x="-24171" y="270844"/>
                  <a:pt x="44855" y="163469"/>
                  <a:pt x="0" y="0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4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thunderstorm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4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35D3C43D-DECC-8294-31FC-EE299C1C3D78}"/>
              </a:ext>
            </a:extLst>
          </p:cNvPr>
          <p:cNvSpPr/>
          <p:nvPr/>
        </p:nvSpPr>
        <p:spPr>
          <a:xfrm>
            <a:off x="-210506" y="373253"/>
            <a:ext cx="4389101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Read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choose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5ADCD7-458F-76C1-2862-3977009F57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831"/>
          <a:stretch/>
        </p:blipFill>
        <p:spPr>
          <a:xfrm>
            <a:off x="516557" y="1974200"/>
            <a:ext cx="3276689" cy="2909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985DF-EA56-C2F7-2310-81187D240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463" y="2109603"/>
            <a:ext cx="3134162" cy="2638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33D773-7549-6163-9608-A25C5373A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734" y="2023865"/>
            <a:ext cx="3086531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61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8F631-478B-EDDA-2092-AEBF37B5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836" y="497631"/>
            <a:ext cx="4143748" cy="5807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834" y="1430695"/>
            <a:ext cx="10832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 </a:t>
            </a:r>
            <a:r>
              <a:rPr lang="en-US" sz="4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to</a:t>
            </a:r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 talk about future weather and the things they're going to do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endParaRPr lang="en-US" sz="6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Vocabulary</a:t>
            </a:r>
            <a:r>
              <a:rPr lang="en-US" sz="4000" dirty="0">
                <a:solidFill>
                  <a:srgbClr val="0070C0"/>
                </a:solidFill>
              </a:rPr>
              <a:t>: </a:t>
            </a:r>
            <a:r>
              <a:rPr lang="en-US" sz="4000" i="1" dirty="0">
                <a:solidFill>
                  <a:srgbClr val="0070C0"/>
                </a:solidFill>
              </a:rPr>
              <a:t>snowstorm, thunderstorm, rainstorm, flood, sunshine, shower.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Structure</a:t>
            </a:r>
            <a:r>
              <a:rPr lang="en-US" sz="4000" dirty="0">
                <a:solidFill>
                  <a:srgbClr val="0070C0"/>
                </a:solidFill>
              </a:rPr>
              <a:t>: </a:t>
            </a:r>
            <a:r>
              <a:rPr lang="en-US" sz="4000" i="1" dirty="0">
                <a:solidFill>
                  <a:srgbClr val="0070C0"/>
                </a:solidFill>
              </a:rPr>
              <a:t>There will be some showers, so I'm</a:t>
            </a:r>
          </a:p>
          <a:p>
            <a:r>
              <a:rPr lang="en-US" sz="4000" i="1" dirty="0">
                <a:solidFill>
                  <a:srgbClr val="0070C0"/>
                </a:solidFill>
              </a:rPr>
              <a:t>going to bring my umbrella.</a:t>
            </a:r>
            <a:endParaRPr lang="en-US" sz="3600" i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3 TRACK 38">
            <a:hlinkClick r:id="" action="ppaction://media"/>
            <a:extLst>
              <a:ext uri="{FF2B5EF4-FFF2-40B4-BE49-F238E27FC236}">
                <a16:creationId xmlns:a16="http://schemas.microsoft.com/office/drawing/2014/main" id="{C3EC5F3E-A7D0-19D8-B934-36B211EF8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8895" y="595829"/>
            <a:ext cx="4064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A1ECE-4CB6-3BDA-2164-B78C29500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159" y="413316"/>
            <a:ext cx="5943600" cy="661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F4611D-4A27-20D5-2CBB-A165FDB4D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7" y="1185745"/>
            <a:ext cx="12192000" cy="26736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47232" y="62598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>
                <a:solidFill>
                  <a:srgbClr val="FF0000"/>
                </a:solidFill>
                <a:latin typeface="Calibri"/>
              </a:rPr>
              <a:t>A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C3CA1A-99FF-E104-7EE9-94E3458677F2}"/>
              </a:ext>
            </a:extLst>
          </p:cNvPr>
          <p:cNvSpPr txBox="1"/>
          <p:nvPr/>
        </p:nvSpPr>
        <p:spPr>
          <a:xfrm>
            <a:off x="10256410" y="4076261"/>
            <a:ext cx="188241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dirty="0"/>
              <a:t>  /ˈʃaʊər/</a:t>
            </a:r>
            <a:br>
              <a:rPr lang="vi-VN" dirty="0"/>
            </a:br>
            <a:r>
              <a:rPr lang="en-US" sz="2400" dirty="0" err="1">
                <a:solidFill>
                  <a:srgbClr val="FF0000"/>
                </a:solidFill>
              </a:rPr>
              <a:t>cơn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mưa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rào</a:t>
            </a:r>
            <a:endParaRPr lang="en-US" sz="24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BA3C7-345C-1CDC-3618-FA46FD1DF2EB}"/>
              </a:ext>
            </a:extLst>
          </p:cNvPr>
          <p:cNvSpPr txBox="1"/>
          <p:nvPr/>
        </p:nvSpPr>
        <p:spPr>
          <a:xfrm>
            <a:off x="6167210" y="4076261"/>
            <a:ext cx="198737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dirty="0"/>
              <a:t> /flʌd/</a:t>
            </a:r>
            <a:endParaRPr lang="en-US" dirty="0"/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ngập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lụt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lũ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lụt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8D850-C958-D2E2-888F-BF760D885F19}"/>
              </a:ext>
            </a:extLst>
          </p:cNvPr>
          <p:cNvSpPr txBox="1"/>
          <p:nvPr/>
        </p:nvSpPr>
        <p:spPr>
          <a:xfrm>
            <a:off x="8309226" y="4066911"/>
            <a:ext cx="163546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dirty="0"/>
              <a:t>/ˈsʌnʃaɪn</a:t>
            </a:r>
            <a:r>
              <a:rPr lang="en-US" dirty="0"/>
              <a:t>/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mặt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trời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129A1-3573-AC96-8C6B-B2F3934ABDDD}"/>
              </a:ext>
            </a:extLst>
          </p:cNvPr>
          <p:cNvSpPr txBox="1"/>
          <p:nvPr/>
        </p:nvSpPr>
        <p:spPr>
          <a:xfrm>
            <a:off x="53178" y="4049793"/>
            <a:ext cx="183907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dirty="0"/>
              <a:t>/ˈsnoʊstɔːrm/</a:t>
            </a:r>
            <a:endParaRPr lang="en-US" dirty="0"/>
          </a:p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</a:rPr>
              <a:t>bão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tuyết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B0599-F994-1273-E623-CBD117C22105}"/>
              </a:ext>
            </a:extLst>
          </p:cNvPr>
          <p:cNvSpPr txBox="1"/>
          <p:nvPr/>
        </p:nvSpPr>
        <p:spPr>
          <a:xfrm>
            <a:off x="2141582" y="4049793"/>
            <a:ext cx="173804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dirty="0"/>
              <a:t>/ˈθ</a:t>
            </a:r>
            <a:r>
              <a:rPr lang="vi-VN" dirty="0"/>
              <a:t>ʌndərstɔːrm/</a:t>
            </a:r>
            <a:endParaRPr lang="en-US" dirty="0"/>
          </a:p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</a:rPr>
              <a:t>giông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bão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8797D-3A82-B075-A854-672488FA81FE}"/>
              </a:ext>
            </a:extLst>
          </p:cNvPr>
          <p:cNvSpPr txBox="1"/>
          <p:nvPr/>
        </p:nvSpPr>
        <p:spPr>
          <a:xfrm>
            <a:off x="4154396" y="4063027"/>
            <a:ext cx="173804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dirty="0"/>
              <a:t>/ˈreɪnstɔːrm/</a:t>
            </a:r>
            <a:br>
              <a:rPr lang="vi-VN" dirty="0"/>
            </a:br>
            <a:r>
              <a:rPr lang="vi-VN" dirty="0">
                <a:solidFill>
                  <a:srgbClr val="1D2A57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mưa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bão</a:t>
            </a:r>
            <a:endParaRPr lang="en-US" dirty="0">
              <a:solidFill>
                <a:srgbClr val="1D2A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686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8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2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owstorm">
            <a:hlinkClick r:id="" action="ppaction://media"/>
            <a:extLst>
              <a:ext uri="{FF2B5EF4-FFF2-40B4-BE49-F238E27FC236}">
                <a16:creationId xmlns:a16="http://schemas.microsoft.com/office/drawing/2014/main" id="{689995E7-C3EF-39DD-05BA-033E36642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5394" y="2981931"/>
            <a:ext cx="894137" cy="894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240FA-170B-3E54-13F2-2B2ADE433FFA}"/>
              </a:ext>
            </a:extLst>
          </p:cNvPr>
          <p:cNvSpPr txBox="1"/>
          <p:nvPr/>
        </p:nvSpPr>
        <p:spPr>
          <a:xfrm>
            <a:off x="7861141" y="8106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53160-E7CA-0173-7657-7733CC411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1420"/>
            <a:ext cx="5943600" cy="66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45B720-FC6C-C2F3-878E-58833C7EE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464" y="1179982"/>
            <a:ext cx="3751861" cy="5205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490E3-B388-B8C2-138A-9FA12BF9E2C1}"/>
              </a:ext>
            </a:extLst>
          </p:cNvPr>
          <p:cNvSpPr txBox="1"/>
          <p:nvPr/>
        </p:nvSpPr>
        <p:spPr>
          <a:xfrm>
            <a:off x="7200212" y="2967228"/>
            <a:ext cx="3751861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0070C0"/>
                </a:solidFill>
              </a:rPr>
              <a:t>Snowstorm </a:t>
            </a:r>
            <a:r>
              <a:rPr lang="en-US" sz="3600" dirty="0">
                <a:solidFill>
                  <a:srgbClr val="0070C0"/>
                </a:solidFill>
              </a:rPr>
              <a:t>(n)</a:t>
            </a:r>
            <a:endParaRPr lang="en-US" sz="4800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vi-VN" sz="3200" dirty="0"/>
              <a:t>/ˈsnoʊstɔːrm/</a:t>
            </a:r>
            <a:endParaRPr lang="en-US" sz="3200" dirty="0"/>
          </a:p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</a:rPr>
              <a:t>bão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tuyết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35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hunderstorm">
            <a:hlinkClick r:id="" action="ppaction://media"/>
            <a:extLst>
              <a:ext uri="{FF2B5EF4-FFF2-40B4-BE49-F238E27FC236}">
                <a16:creationId xmlns:a16="http://schemas.microsoft.com/office/drawing/2014/main" id="{85E9142F-2C24-D8B5-C61C-C6DF122D1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2198" y="3143607"/>
            <a:ext cx="1058524" cy="1058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240FA-170B-3E54-13F2-2B2ADE433FFA}"/>
              </a:ext>
            </a:extLst>
          </p:cNvPr>
          <p:cNvSpPr txBox="1"/>
          <p:nvPr/>
        </p:nvSpPr>
        <p:spPr>
          <a:xfrm>
            <a:off x="7861141" y="8106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53160-E7CA-0173-7657-7733CC411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1420"/>
            <a:ext cx="5943600" cy="661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57BF5-0DC7-8EDF-872A-E64FD54DD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539" y="1152593"/>
            <a:ext cx="4119183" cy="5000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723CD-9EFC-1ABB-625E-392C7F4798E9}"/>
              </a:ext>
            </a:extLst>
          </p:cNvPr>
          <p:cNvSpPr txBox="1"/>
          <p:nvPr/>
        </p:nvSpPr>
        <p:spPr>
          <a:xfrm>
            <a:off x="7165527" y="3059668"/>
            <a:ext cx="421717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70C0"/>
                </a:solidFill>
              </a:rPr>
              <a:t>thunderstorm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(n)</a:t>
            </a:r>
          </a:p>
          <a:p>
            <a:pPr algn="ctr">
              <a:defRPr/>
            </a:pPr>
            <a:r>
              <a:rPr lang="el-GR" sz="3200" dirty="0"/>
              <a:t>/ˈθ</a:t>
            </a:r>
            <a:r>
              <a:rPr lang="vi-VN" sz="3200" dirty="0"/>
              <a:t>ʌndərstɔːrm/</a:t>
            </a:r>
            <a:endParaRPr lang="en-US" sz="3200" dirty="0"/>
          </a:p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</a:rPr>
              <a:t>giông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bão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946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ainstorm">
            <a:hlinkClick r:id="" action="ppaction://media"/>
            <a:extLst>
              <a:ext uri="{FF2B5EF4-FFF2-40B4-BE49-F238E27FC236}">
                <a16:creationId xmlns:a16="http://schemas.microsoft.com/office/drawing/2014/main" id="{112C58CB-5F5F-22C0-6EE7-9AAAFC0F2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5562" y="3323464"/>
            <a:ext cx="899633" cy="899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240FA-170B-3E54-13F2-2B2ADE433FFA}"/>
              </a:ext>
            </a:extLst>
          </p:cNvPr>
          <p:cNvSpPr txBox="1"/>
          <p:nvPr/>
        </p:nvSpPr>
        <p:spPr>
          <a:xfrm>
            <a:off x="7861141" y="8106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53160-E7CA-0173-7657-7733CC411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1420"/>
            <a:ext cx="5943600" cy="66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7B225E-BFA7-9526-651C-E6CF8FCA5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387" y="1152593"/>
            <a:ext cx="4022609" cy="5186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21D6C-A71C-A0BD-ECA4-2FA548E0C7E3}"/>
              </a:ext>
            </a:extLst>
          </p:cNvPr>
          <p:cNvSpPr txBox="1"/>
          <p:nvPr/>
        </p:nvSpPr>
        <p:spPr>
          <a:xfrm>
            <a:off x="6770005" y="2978506"/>
            <a:ext cx="3490413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0070C0"/>
                </a:solidFill>
              </a:rPr>
              <a:t>rainstorm</a:t>
            </a:r>
            <a:r>
              <a:rPr lang="en-US" sz="4000" dirty="0">
                <a:solidFill>
                  <a:srgbClr val="0070C0"/>
                </a:solidFill>
              </a:rPr>
              <a:t> (n)</a:t>
            </a:r>
          </a:p>
          <a:p>
            <a:pPr algn="ctr">
              <a:defRPr/>
            </a:pPr>
            <a:r>
              <a:rPr lang="vi-VN" sz="3200" dirty="0"/>
              <a:t>/ˈreɪnstɔːrm/</a:t>
            </a:r>
            <a:br>
              <a:rPr lang="vi-VN" sz="2800" dirty="0"/>
            </a:br>
            <a:r>
              <a:rPr lang="vi-VN" sz="2800" dirty="0">
                <a:solidFill>
                  <a:srgbClr val="1D2A57"/>
                </a:solidFill>
              </a:rPr>
              <a:t> </a:t>
            </a:r>
            <a:r>
              <a:rPr lang="en-US" sz="3600" dirty="0" err="1">
                <a:solidFill>
                  <a:srgbClr val="FF0000"/>
                </a:solidFill>
              </a:rPr>
              <a:t>mưa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bão</a:t>
            </a:r>
            <a:endParaRPr lang="en-US" sz="2800" dirty="0">
              <a:solidFill>
                <a:srgbClr val="1D2A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984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240FA-170B-3E54-13F2-2B2ADE433FFA}"/>
              </a:ext>
            </a:extLst>
          </p:cNvPr>
          <p:cNvSpPr txBox="1"/>
          <p:nvPr/>
        </p:nvSpPr>
        <p:spPr>
          <a:xfrm>
            <a:off x="7861141" y="8106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53160-E7CA-0173-7657-7733CC411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20"/>
            <a:ext cx="5943600" cy="66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646BF-9F9F-DC6B-003B-65E9A2800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56" y="1179982"/>
            <a:ext cx="3730689" cy="4990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15761-8B7A-88BD-1C34-DC6C53FEF9B2}"/>
              </a:ext>
            </a:extLst>
          </p:cNvPr>
          <p:cNvSpPr txBox="1"/>
          <p:nvPr/>
        </p:nvSpPr>
        <p:spPr>
          <a:xfrm>
            <a:off x="6649206" y="2906679"/>
            <a:ext cx="412413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flood</a:t>
            </a:r>
            <a:r>
              <a:rPr lang="en-US" sz="4000" dirty="0">
                <a:solidFill>
                  <a:srgbClr val="0070C0"/>
                </a:solidFill>
              </a:rPr>
              <a:t> (n)</a:t>
            </a:r>
          </a:p>
          <a:p>
            <a:pPr algn="ctr"/>
            <a:r>
              <a:rPr lang="vi-VN" sz="3600" dirty="0"/>
              <a:t> /flʌd/</a:t>
            </a:r>
            <a:endParaRPr lang="en-US" sz="3600" dirty="0"/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ngập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lụt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lũ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lụt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776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240FA-170B-3E54-13F2-2B2ADE433FFA}"/>
              </a:ext>
            </a:extLst>
          </p:cNvPr>
          <p:cNvSpPr txBox="1"/>
          <p:nvPr/>
        </p:nvSpPr>
        <p:spPr>
          <a:xfrm>
            <a:off x="7861141" y="8106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53160-E7CA-0173-7657-7733CC411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1420"/>
            <a:ext cx="5943600" cy="661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07446A-4DE2-AF34-F41E-7E47AC34C382}"/>
              </a:ext>
            </a:extLst>
          </p:cNvPr>
          <p:cNvSpPr txBox="1"/>
          <p:nvPr/>
        </p:nvSpPr>
        <p:spPr>
          <a:xfrm>
            <a:off x="7170996" y="2931816"/>
            <a:ext cx="3738007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sunshine</a:t>
            </a:r>
            <a:r>
              <a:rPr lang="en-US" sz="3600" dirty="0">
                <a:solidFill>
                  <a:srgbClr val="0070C0"/>
                </a:solidFill>
              </a:rPr>
              <a:t> (n)</a:t>
            </a:r>
          </a:p>
          <a:p>
            <a:pPr algn="ctr"/>
            <a:r>
              <a:rPr lang="vi-VN" sz="3600" dirty="0"/>
              <a:t>/ˈsʌnʃaɪn</a:t>
            </a:r>
            <a:r>
              <a:rPr lang="en-US" sz="3600" dirty="0"/>
              <a:t>/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ánh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mặt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trời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sunshine">
            <a:hlinkClick r:id="" action="ppaction://media"/>
            <a:extLst>
              <a:ext uri="{FF2B5EF4-FFF2-40B4-BE49-F238E27FC236}">
                <a16:creationId xmlns:a16="http://schemas.microsoft.com/office/drawing/2014/main" id="{E1223F6E-432B-51A7-1ED7-F0C3E94AB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6800" y="3200517"/>
            <a:ext cx="974060" cy="974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EBC729-C7BE-DCDC-D2F9-6515977F4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997" y="1008515"/>
            <a:ext cx="3956196" cy="53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85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338</Words>
  <Application>Microsoft Macintosh PowerPoint</Application>
  <PresentationFormat>Widescreen</PresentationFormat>
  <Paragraphs>95</Paragraphs>
  <Slides>19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.VnVogue</vt:lpstr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56</cp:revision>
  <dcterms:created xsi:type="dcterms:W3CDTF">2023-01-31T08:21:18Z</dcterms:created>
  <dcterms:modified xsi:type="dcterms:W3CDTF">2025-05-13T03:49:37Z</dcterms:modified>
</cp:coreProperties>
</file>